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76" r:id="rId3"/>
    <p:sldId id="257" r:id="rId4"/>
    <p:sldId id="296" r:id="rId5"/>
    <p:sldId id="297" r:id="rId6"/>
    <p:sldId id="279" r:id="rId7"/>
    <p:sldId id="278" r:id="rId8"/>
    <p:sldId id="272" r:id="rId9"/>
    <p:sldId id="286" r:id="rId10"/>
    <p:sldId id="281" r:id="rId11"/>
    <p:sldId id="282" r:id="rId12"/>
    <p:sldId id="284" r:id="rId13"/>
    <p:sldId id="259" r:id="rId14"/>
    <p:sldId id="288" r:id="rId15"/>
    <p:sldId id="287" r:id="rId16"/>
    <p:sldId id="289" r:id="rId17"/>
    <p:sldId id="266" r:id="rId18"/>
    <p:sldId id="290" r:id="rId19"/>
    <p:sldId id="291" r:id="rId20"/>
    <p:sldId id="292" r:id="rId21"/>
    <p:sldId id="293" r:id="rId22"/>
    <p:sldId id="294" r:id="rId23"/>
    <p:sldId id="295" r:id="rId24"/>
    <p:sldId id="273" r:id="rId25"/>
    <p:sldId id="262" r:id="rId26"/>
    <p:sldId id="270" r:id="rId27"/>
    <p:sldId id="27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50" d="100"/>
          <a:sy n="50" d="100"/>
        </p:scale>
        <p:origin x="172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80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91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66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34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34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5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24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5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51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0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pal Landscape Wallpapers - Top Free Nepal Landscape Background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18273" r="16548"/>
          <a:stretch/>
        </p:blipFill>
        <p:spPr bwMode="auto">
          <a:xfrm>
            <a:off x="-1" y="0"/>
            <a:ext cx="9144001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4343400"/>
            <a:ext cx="9144001" cy="2514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MID TERM DEFENSE</a:t>
            </a:r>
            <a:br>
              <a:rPr lang="en-US" sz="6600" b="1" dirty="0">
                <a:solidFill>
                  <a:schemeClr val="bg1"/>
                </a:solidFill>
              </a:rPr>
            </a:b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8759" y="3077528"/>
            <a:ext cx="5773579" cy="164020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One Stop for trekking solution </a:t>
            </a: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5276262" y="5151835"/>
            <a:ext cx="3274219" cy="1029176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BCA 4 </a:t>
            </a:r>
            <a:r>
              <a:rPr lang="en-US" sz="1800" dirty="0" err="1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Semester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Laxmi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Thami</a:t>
            </a:r>
            <a:r>
              <a:rPr lang="en-US" sz="1800" dirty="0">
                <a:solidFill>
                  <a:schemeClr val="bg1"/>
                </a:solidFill>
              </a:rPr>
              <a:t> (6-2-263-16-2021)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Siddhartha </a:t>
            </a:r>
            <a:r>
              <a:rPr lang="en-US" sz="1800" dirty="0" err="1">
                <a:solidFill>
                  <a:schemeClr val="bg1"/>
                </a:solidFill>
              </a:rPr>
              <a:t>Shakya</a:t>
            </a:r>
            <a:r>
              <a:rPr lang="en-US" sz="1800" dirty="0">
                <a:solidFill>
                  <a:schemeClr val="bg1"/>
                </a:solidFill>
              </a:rPr>
              <a:t>(6-2-263-29-2021)</a:t>
            </a: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-564629" y="5296275"/>
            <a:ext cx="4671536" cy="856298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Kamal </a:t>
            </a:r>
            <a:r>
              <a:rPr lang="en-US" sz="1800" dirty="0" err="1">
                <a:solidFill>
                  <a:schemeClr val="bg1"/>
                </a:solidFill>
              </a:rPr>
              <a:t>Tamrakar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HOD/CO-ORDINATOR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4.ACTIVITY 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54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ivity diagram for online shopping web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31" y="0"/>
            <a:ext cx="7104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5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41" y="185219"/>
            <a:ext cx="9162241" cy="66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5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5.TABLE IN DATABASE SCHEMA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7199" y="6197601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SCHEMA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71" y="0"/>
            <a:ext cx="6879957" cy="63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9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884" t="969" r="1542" b="7750"/>
          <a:stretch/>
        </p:blipFill>
        <p:spPr>
          <a:xfrm>
            <a:off x="-171450" y="1032613"/>
            <a:ext cx="9010650" cy="41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6. GANTT CHART</a:t>
            </a:r>
          </a:p>
        </p:txBody>
      </p:sp>
    </p:spTree>
    <p:extLst>
      <p:ext uri="{BB962C8B-B14F-4D97-AF65-F5344CB8AC3E}">
        <p14:creationId xmlns:p14="http://schemas.microsoft.com/office/powerpoint/2010/main" val="417894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Gantt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8EB123-B133-49C0-860C-76C4BDD13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511849"/>
            <a:ext cx="6658904" cy="3505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7.SCREEN LAYOUT</a:t>
            </a:r>
          </a:p>
        </p:txBody>
      </p:sp>
    </p:spTree>
    <p:extLst>
      <p:ext uri="{BB962C8B-B14F-4D97-AF65-F5344CB8AC3E}">
        <p14:creationId xmlns:p14="http://schemas.microsoft.com/office/powerpoint/2010/main" val="1639872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1" y="2271315"/>
            <a:ext cx="8625737" cy="403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1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INTRODUCTION</a:t>
            </a:r>
          </a:p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OBJECTIVE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DFD 0,1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ACTIVITY DIAGRAM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TABLE IN DATABASE SCHEMA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GANTT CHART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SCREEN LAYOUT</a:t>
            </a:r>
          </a:p>
          <a:p>
            <a:pPr marL="457200" indent="-457200" algn="just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2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310"/>
          <a:stretch/>
        </p:blipFill>
        <p:spPr>
          <a:xfrm>
            <a:off x="304323" y="2290365"/>
            <a:ext cx="8458677" cy="41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0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(Blog post)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12" y="2258155"/>
            <a:ext cx="8697175" cy="40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8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(Product category)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69838"/>
            <a:ext cx="8515350" cy="39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91065-FA98-4054-B357-16B5651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(Product category)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228850"/>
            <a:ext cx="89154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king Gear - The ABCs About The Perfect Hiking Gear - Best Hiking Gea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colorTemperature colorTemp="5600"/>
                    </a14:imgEffect>
                    <a14:imgEffect>
                      <a14:saturation sat="72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0"/>
            <a:ext cx="9144000" cy="71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Expected Outcome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Cultural and Local Engagement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Community Involvement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Participation in Tourism Promotion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0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epal Trekking Equipment and Gear List - What to Bring | Switchback Trav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1" y="-12700"/>
            <a:ext cx="10415263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Dependency on third-party suppliers and logistics may lead to delays.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Security vulnerabilities in online transactions.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Competition from established offline and online retailers.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Y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184" y="1333502"/>
            <a:ext cx="3154680" cy="412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Save Money On Camping And Hiking Equipment – Beat the Trai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46928"/>
            <a:ext cx="8988425" cy="75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9" y="3054193"/>
            <a:ext cx="7886700" cy="994172"/>
          </a:xfrm>
        </p:spPr>
        <p:txBody>
          <a:bodyPr/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1.Introduction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 Development of a unique e-commerce website targeting Nepal's trekking market.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Leveraging Nepal's trekking landscape and cultural heritage.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Offering a one-stop destination for adventurous travelers.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Providing curated selection of trekking gear, personalized recommendations, and local expertise.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Utilizing CRUD for achieving necessary functionality.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2.Objectives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Establish </a:t>
            </a:r>
            <a:r>
              <a:rPr lang="en-US" sz="2000" dirty="0">
                <a:solidFill>
                  <a:schemeClr val="bg1"/>
                </a:solidFill>
              </a:rPr>
              <a:t>an online platform that specializes in offering Nepali-made trekking equipment.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Emphasize </a:t>
            </a:r>
            <a:r>
              <a:rPr lang="en-US" sz="2000" dirty="0">
                <a:solidFill>
                  <a:schemeClr val="bg1"/>
                </a:solidFill>
              </a:rPr>
              <a:t>quality, affordability, and accessibility in the selection of products and Promote Nepali craftsmanship and support local artisans.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-130628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72809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2.DFD LEVEL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63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376000"/>
            <a:ext cx="7886700" cy="21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57586" y="504348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0</a:t>
            </a:r>
          </a:p>
        </p:txBody>
      </p:sp>
    </p:spTree>
    <p:extLst>
      <p:ext uri="{BB962C8B-B14F-4D97-AF65-F5344CB8AC3E}">
        <p14:creationId xmlns:p14="http://schemas.microsoft.com/office/powerpoint/2010/main" val="396635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950" y="403224"/>
            <a:ext cx="7169150" cy="51593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00463" y="5900738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DFD LEVEL 1</a:t>
            </a:r>
          </a:p>
        </p:txBody>
      </p:sp>
    </p:spTree>
    <p:extLst>
      <p:ext uri="{BB962C8B-B14F-4D97-AF65-F5344CB8AC3E}">
        <p14:creationId xmlns:p14="http://schemas.microsoft.com/office/powerpoint/2010/main" val="86205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2116416"/>
            <a:ext cx="7886700" cy="1325563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3.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CASE 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12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5794" y="172267"/>
            <a:ext cx="3901440" cy="56426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76914" y="6371771"/>
            <a:ext cx="21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3320096574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 Wav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221</Words>
  <Application>Microsoft Office PowerPoint</Application>
  <PresentationFormat>On-screen Show (4:3)</PresentationFormat>
  <Paragraphs>50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1_Blue Waves</vt:lpstr>
      <vt:lpstr>MID TERM DEFENSE </vt:lpstr>
      <vt:lpstr>PowerPoint Presentation</vt:lpstr>
      <vt:lpstr>1.Introduction</vt:lpstr>
      <vt:lpstr>2.Objectives </vt:lpstr>
      <vt:lpstr>2.DFD LEVEL</vt:lpstr>
      <vt:lpstr>PowerPoint Presentation</vt:lpstr>
      <vt:lpstr>PowerPoint Presentation</vt:lpstr>
      <vt:lpstr>3.USE CASE DIAGRAM</vt:lpstr>
      <vt:lpstr>PowerPoint Presentation</vt:lpstr>
      <vt:lpstr>4.ACTIVITY DIAGRAM</vt:lpstr>
      <vt:lpstr>PowerPoint Presentation</vt:lpstr>
      <vt:lpstr>PowerPoint Presentation</vt:lpstr>
      <vt:lpstr>5.TABLE IN DATABASE SCHEMA</vt:lpstr>
      <vt:lpstr>PowerPoint Presentation</vt:lpstr>
      <vt:lpstr>PowerPoint Presentation</vt:lpstr>
      <vt:lpstr>6. GANTT CHART</vt:lpstr>
      <vt:lpstr>Gantt chart</vt:lpstr>
      <vt:lpstr>7.SCREEN LAYOUT</vt:lpstr>
      <vt:lpstr>Login Page</vt:lpstr>
      <vt:lpstr>Register Page</vt:lpstr>
      <vt:lpstr>Home page (Blog post)</vt:lpstr>
      <vt:lpstr>Home page (Product category)</vt:lpstr>
      <vt:lpstr>Home page (Product category)</vt:lpstr>
      <vt:lpstr>Expected Outcome </vt:lpstr>
      <vt:lpstr>Limitation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Janamaitri Multiple Campus</dc:title>
  <dc:creator>DELL</dc:creator>
  <cp:lastModifiedBy>Microsoft account</cp:lastModifiedBy>
  <cp:revision>45</cp:revision>
  <dcterms:created xsi:type="dcterms:W3CDTF">2024-02-24T17:10:00Z</dcterms:created>
  <dcterms:modified xsi:type="dcterms:W3CDTF">2024-03-29T02:20:14Z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CD5CA5C8981147B6840E6625EDAEF8DF_13</vt:lpwstr>
  </property>
  <property fmtid="{D5CDD505-2E9C-101B-9397-08002B2CF9AE}" pid="3" name="KSOProductBuildVer">
    <vt:lpwstr>1033-12.2.0.13431</vt:lpwstr>
  </property>
</Properties>
</file>